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2ce080e3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2ce080e3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2ce080e3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2ce080e3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2ce080e3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2ce080e3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2ce080e3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2ce080e3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2ce080e3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2ce080e3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2ce080e3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2ce080e3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2ce080e3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2ce080e3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2ce080e3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2ce080e3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2ce080e3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2ce080e3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2ce080e3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2ce080e3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2ce080e3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2ce080e3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2ce080e3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2ce080e3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2ce080e3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2ce080e3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2ce080e3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2ce080e3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2ce080e3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2ce080e3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060950" y="2077500"/>
            <a:ext cx="1022100" cy="98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161475" y="2186400"/>
            <a:ext cx="10221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LOGO HERE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3415950" y="603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3491700" y="747175"/>
            <a:ext cx="2160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Activites</a:t>
            </a:r>
            <a:endParaRPr sz="2600"/>
          </a:p>
        </p:txBody>
      </p:sp>
      <p:sp>
        <p:nvSpPr>
          <p:cNvPr id="161" name="Google Shape;161;p22"/>
          <p:cNvSpPr/>
          <p:nvPr/>
        </p:nvSpPr>
        <p:spPr>
          <a:xfrm>
            <a:off x="3415950" y="161267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455250" y="1612675"/>
            <a:ext cx="2353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</a:t>
            </a:r>
            <a:r>
              <a:rPr lang="en"/>
              <a:t>activities</a:t>
            </a:r>
            <a:r>
              <a:rPr lang="en"/>
              <a:t> you can do to practice mental health.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3542725" y="2772950"/>
            <a:ext cx="2046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3415950" y="603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3491700" y="747175"/>
            <a:ext cx="2160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My Journal</a:t>
            </a:r>
            <a:endParaRPr sz="2600"/>
          </a:p>
        </p:txBody>
      </p:sp>
      <p:sp>
        <p:nvSpPr>
          <p:cNvPr id="171" name="Google Shape;171;p23"/>
          <p:cNvSpPr/>
          <p:nvPr/>
        </p:nvSpPr>
        <p:spPr>
          <a:xfrm>
            <a:off x="3415950" y="161267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3455250" y="1612675"/>
            <a:ext cx="2353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</a:t>
            </a:r>
            <a:r>
              <a:rPr lang="en"/>
              <a:t>your</a:t>
            </a:r>
            <a:r>
              <a:rPr lang="en"/>
              <a:t> journal! A Place where you can write down your thoughts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3548550" y="2622325"/>
            <a:ext cx="2046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New Entry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Entry 3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Entry 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Entry 1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3415950" y="603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3491700" y="747175"/>
            <a:ext cx="2160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Survey</a:t>
            </a:r>
            <a:endParaRPr sz="2600"/>
          </a:p>
        </p:txBody>
      </p:sp>
      <p:sp>
        <p:nvSpPr>
          <p:cNvPr id="181" name="Google Shape;181;p24"/>
          <p:cNvSpPr/>
          <p:nvPr/>
        </p:nvSpPr>
        <p:spPr>
          <a:xfrm>
            <a:off x="3415950" y="161267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3455250" y="1612675"/>
            <a:ext cx="2353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want to hear from you. Feel free to take this survey to tell us about your thoughts with </a:t>
            </a:r>
            <a:r>
              <a:rPr lang="en" sz="1100"/>
              <a:t>the</a:t>
            </a:r>
            <a:r>
              <a:rPr lang="en" sz="1100"/>
              <a:t> app</a:t>
            </a:r>
            <a:endParaRPr sz="1100"/>
          </a:p>
        </p:txBody>
      </p:sp>
      <p:sp>
        <p:nvSpPr>
          <p:cNvPr id="183" name="Google Shape;183;p24"/>
          <p:cNvSpPr txBox="1"/>
          <p:nvPr/>
        </p:nvSpPr>
        <p:spPr>
          <a:xfrm>
            <a:off x="3542725" y="2772950"/>
            <a:ext cx="2046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Link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3415950" y="603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3491700" y="747175"/>
            <a:ext cx="2160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Settings</a:t>
            </a:r>
            <a:endParaRPr sz="2600"/>
          </a:p>
        </p:txBody>
      </p:sp>
      <p:sp>
        <p:nvSpPr>
          <p:cNvPr id="191" name="Google Shape;191;p25"/>
          <p:cNvSpPr/>
          <p:nvPr/>
        </p:nvSpPr>
        <p:spPr>
          <a:xfrm>
            <a:off x="3415950" y="1612675"/>
            <a:ext cx="2312100" cy="288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3455250" y="1612675"/>
            <a:ext cx="23532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Volume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Sound Effects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Colors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Location and Data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Clear All Data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3" name="Google Shape;193;p25"/>
          <p:cNvSpPr txBox="1"/>
          <p:nvPr/>
        </p:nvSpPr>
        <p:spPr>
          <a:xfrm>
            <a:off x="3542725" y="2772950"/>
            <a:ext cx="2046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3415950" y="603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3491700" y="642200"/>
            <a:ext cx="2160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Emergency Service Numbers</a:t>
            </a:r>
            <a:endParaRPr sz="1800"/>
          </a:p>
        </p:txBody>
      </p:sp>
      <p:sp>
        <p:nvSpPr>
          <p:cNvPr id="201" name="Google Shape;201;p26"/>
          <p:cNvSpPr/>
          <p:nvPr/>
        </p:nvSpPr>
        <p:spPr>
          <a:xfrm>
            <a:off x="3415950" y="1612675"/>
            <a:ext cx="2312100" cy="288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3455250" y="1612675"/>
            <a:ext cx="23532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Number for x crisis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Number for x crisis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Number for x crisis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</a:t>
            </a:r>
            <a:endParaRPr sz="1100"/>
          </a:p>
        </p:txBody>
      </p:sp>
      <p:sp>
        <p:nvSpPr>
          <p:cNvPr id="203" name="Google Shape;203;p26"/>
          <p:cNvSpPr txBox="1"/>
          <p:nvPr/>
        </p:nvSpPr>
        <p:spPr>
          <a:xfrm>
            <a:off x="3542725" y="2772950"/>
            <a:ext cx="2046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Color Palettes.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25" y="1017725"/>
            <a:ext cx="2662452" cy="17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372925" y="2904150"/>
            <a:ext cx="2274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Montana State Flag. Blues, yellows, greens.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551" y="1018012"/>
            <a:ext cx="2662450" cy="177496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3126550" y="2904150"/>
            <a:ext cx="2662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Soft Pastels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Soft blues, greens, yellows.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175" y="1303385"/>
            <a:ext cx="2952125" cy="1489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5880175" y="2904150"/>
            <a:ext cx="2662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National Park Colors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Styles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2743000" cy="18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349900" y="3061600"/>
            <a:ext cx="27030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Corporate Memphis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Accessible, </a:t>
            </a:r>
            <a:r>
              <a:rPr lang="en" sz="1500">
                <a:solidFill>
                  <a:schemeClr val="dk1"/>
                </a:solidFill>
              </a:rPr>
              <a:t>easy</a:t>
            </a:r>
            <a:r>
              <a:rPr lang="en" sz="1500">
                <a:solidFill>
                  <a:schemeClr val="dk1"/>
                </a:solidFill>
              </a:rPr>
              <a:t> to understand and execute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Might get made fun of, considered too “basic.”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Less time consuming with the basic shapes.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513" y="140015"/>
            <a:ext cx="2102624" cy="11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3577700" y="218675"/>
            <a:ext cx="2652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Stylized “Indie” art style.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Gives the game a sense of a pleasing visual style.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Might turn some people off if the art style doesn’t “wow” them.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Might be more time consuming to accomplish.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625" y="1584889"/>
            <a:ext cx="2366400" cy="155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7238" y="3399973"/>
            <a:ext cx="2473174" cy="12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6549" y="2846967"/>
            <a:ext cx="2742999" cy="145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3440175" y="497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582525" y="681375"/>
            <a:ext cx="2027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Welcome!</a:t>
            </a:r>
            <a:endParaRPr sz="3100"/>
          </a:p>
        </p:txBody>
      </p:sp>
      <p:sp>
        <p:nvSpPr>
          <p:cNvPr id="64" name="Google Shape;64;p14"/>
          <p:cNvSpPr/>
          <p:nvPr/>
        </p:nvSpPr>
        <p:spPr>
          <a:xfrm>
            <a:off x="3620775" y="4082400"/>
            <a:ext cx="1950900" cy="53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708225" y="4199675"/>
            <a:ext cx="1901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574275" y="4067825"/>
            <a:ext cx="216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Resources Near Me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717600" y="1519050"/>
            <a:ext cx="17088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feel free to take our short quiz by first picking a seed.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550" y="2725425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613" y="2725413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675" y="2725425"/>
            <a:ext cx="615600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449" y="2155677"/>
            <a:ext cx="1151100" cy="11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3440175" y="497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483000" y="497025"/>
            <a:ext cx="2178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answer some questions to watch our seed grow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3440175" y="14072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3507225" y="1507875"/>
            <a:ext cx="17649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Question </a:t>
            </a:r>
            <a:endParaRPr sz="2800"/>
          </a:p>
        </p:txBody>
      </p:sp>
      <p:sp>
        <p:nvSpPr>
          <p:cNvPr id="86" name="Google Shape;86;p16"/>
          <p:cNvSpPr txBox="1"/>
          <p:nvPr/>
        </p:nvSpPr>
        <p:spPr>
          <a:xfrm>
            <a:off x="4897775" y="765100"/>
            <a:ext cx="42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206550" y="3417275"/>
            <a:ext cx="2730900" cy="12516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087" y="3640926"/>
            <a:ext cx="804282" cy="8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3240550" y="2453450"/>
            <a:ext cx="385500" cy="4002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789238" y="2453450"/>
            <a:ext cx="385500" cy="4002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4337913" y="2453450"/>
            <a:ext cx="385500" cy="4002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886613" y="2453450"/>
            <a:ext cx="385500" cy="4002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5435300" y="2453450"/>
            <a:ext cx="385500" cy="4002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3206550" y="2935375"/>
            <a:ext cx="8043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5171600" y="29353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</a:t>
            </a:r>
            <a:r>
              <a:rPr lang="en"/>
              <a:t>ree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3206550" y="3417275"/>
            <a:ext cx="2730900" cy="12516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087" y="3640926"/>
            <a:ext cx="804282" cy="8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4319775" y="2758850"/>
            <a:ext cx="552900" cy="1150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240450" y="4015400"/>
            <a:ext cx="2663100" cy="8181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213" y="1193525"/>
            <a:ext cx="3053575" cy="30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3415950" y="603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3540700" y="714850"/>
            <a:ext cx="2060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Yay! You planted your tree! Look at it grow!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3240450" y="4015400"/>
            <a:ext cx="2663100" cy="818100"/>
          </a:xfrm>
          <a:prstGeom prst="rect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213" y="1193525"/>
            <a:ext cx="3053575" cy="30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3415950" y="603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3540700" y="714850"/>
            <a:ext cx="20607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Yay! You planted your tree! Look at it grow! </a:t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3540700" y="4015400"/>
            <a:ext cx="2185500" cy="8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3751050" y="4129825"/>
            <a:ext cx="1641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Now Let’s See what else you can do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550" y="309900"/>
            <a:ext cx="2730899" cy="45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3473675" y="664575"/>
            <a:ext cx="7539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4698350" y="664575"/>
            <a:ext cx="7539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3473675" y="1740050"/>
            <a:ext cx="7539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4698350" y="1740050"/>
            <a:ext cx="7539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3473675" y="2815525"/>
            <a:ext cx="7539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4698350" y="2815525"/>
            <a:ext cx="7539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3339625" y="3958050"/>
            <a:ext cx="2312100" cy="70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3473675" y="3958050"/>
            <a:ext cx="2730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 for Emergency Situations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3415025" y="861025"/>
            <a:ext cx="871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3415025" y="1891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Activites</a:t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4612400" y="813738"/>
            <a:ext cx="10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Resources</a:t>
            </a:r>
            <a:endParaRPr sz="1200"/>
          </a:p>
        </p:txBody>
      </p:sp>
      <p:sp>
        <p:nvSpPr>
          <p:cNvPr id="141" name="Google Shape;141;p20"/>
          <p:cNvSpPr txBox="1"/>
          <p:nvPr/>
        </p:nvSpPr>
        <p:spPr>
          <a:xfrm>
            <a:off x="3473675" y="2917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4698350" y="1784150"/>
            <a:ext cx="9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Journal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4698350" y="30008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3206550" y="309900"/>
            <a:ext cx="2730900" cy="4523700"/>
          </a:xfrm>
          <a:prstGeom prst="rect">
            <a:avLst/>
          </a:prstGeom>
          <a:solidFill>
            <a:srgbClr val="DFDFF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3415950" y="60302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3491700" y="747175"/>
            <a:ext cx="2160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Resources</a:t>
            </a:r>
            <a:endParaRPr sz="2600"/>
          </a:p>
        </p:txBody>
      </p:sp>
      <p:sp>
        <p:nvSpPr>
          <p:cNvPr id="151" name="Google Shape;151;p21"/>
          <p:cNvSpPr/>
          <p:nvPr/>
        </p:nvSpPr>
        <p:spPr>
          <a:xfrm>
            <a:off x="3415950" y="1612675"/>
            <a:ext cx="2312100" cy="80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3455250" y="1612675"/>
            <a:ext cx="2353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list of resources that are available for you or someone else you know.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3542725" y="2772950"/>
            <a:ext cx="2046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